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59" r:id="rId10"/>
    <p:sldId id="268" r:id="rId11"/>
    <p:sldId id="269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19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90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2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4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8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39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74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5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3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56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3EC6-4A28-403D-81DE-D52414DDEFC3}" type="datetimeFigureOut">
              <a:rPr lang="ru-RU" smtClean="0"/>
              <a:t>17.10.2019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C7676-4A84-41C4-9690-213F11CDC6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77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2"/>
            <a:ext cx="9071634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232"/>
            <a:ext cx="8833870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6603"/>
            <a:ext cx="8510754" cy="61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051"/>
            <a:ext cx="9144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90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01" y="69813"/>
            <a:ext cx="7907197" cy="671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5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7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57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398"/>
            <a:ext cx="9126503" cy="666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3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39"/>
            <a:ext cx="873022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7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39"/>
            <a:ext cx="9071634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7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8" y="432619"/>
            <a:ext cx="8529043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039"/>
            <a:ext cx="8821677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7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Nurgazy Jokunov</dc:creator>
  <cp:lastModifiedBy>Nurgazy Jokunov</cp:lastModifiedBy>
  <cp:revision>1</cp:revision>
  <dcterms:created xsi:type="dcterms:W3CDTF">2019-10-17T16:15:59Z</dcterms:created>
  <dcterms:modified xsi:type="dcterms:W3CDTF">2019-10-17T16:19:50Z</dcterms:modified>
</cp:coreProperties>
</file>