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EB8A88-8CED-4308-9D4F-C81C97399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001F17A-74B2-4F95-B956-3D0E75DAD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5D7FBF1-6C6E-4FC6-9BB8-E60FEAC2E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E7C-B7AA-4E26-84F5-0F8F13069F90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7C3C26C-7937-427F-9339-0C33775B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701428D-723A-4227-8852-71E6DF37F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F72F-94F7-4AFE-9D73-8EBC47E48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56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710E3B-B380-4CAC-8148-2FAAF213E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0E428DA-3BC0-4998-8E45-C3F69EC20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9EDFDE6-19C8-4D29-8701-82B884039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E7C-B7AA-4E26-84F5-0F8F13069F90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80C6FA4-9562-4842-9707-CD533E848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D177D3A-D7FC-4D1E-BF68-8E5AEAB7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F72F-94F7-4AFE-9D73-8EBC47E48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69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65AFEC9-472D-4389-AF9D-A4F40580B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7A1068E-BC8E-4467-B335-6EC83262F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561698-40F5-4D44-8B73-44B7E7D63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E7C-B7AA-4E26-84F5-0F8F13069F90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9F9B7AB-EEA6-48CD-9383-3A733193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BEF822E-138D-48D1-8205-B3C6DB3F3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F72F-94F7-4AFE-9D73-8EBC47E48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91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AD15C8-AE35-43CA-BCFF-D537C9F5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2C8D8BB-EDB7-454B-BF74-9106537F0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4A11BE4-AE56-4350-9840-F6439A6D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E7C-B7AA-4E26-84F5-0F8F13069F90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023023E-F1DE-4DD0-AA06-B4EB6EE4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F9EC06F-D4C8-4559-A599-8A02613A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F72F-94F7-4AFE-9D73-8EBC47E48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3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505D0C-7E05-45B5-837B-A38C6DFB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09AE7E6-8EE8-47C8-8D43-7BEBAC2BF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91F0C62-7E24-4E74-B2BB-F8A2E5E25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E7C-B7AA-4E26-84F5-0F8F13069F90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CFEE7A-B722-48BD-AAF5-918D69011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FDE212-D0BA-45CB-8FC2-A802462E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F72F-94F7-4AFE-9D73-8EBC47E48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30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F6AB91-1F64-437C-8947-2B4D3675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3ADAB88-DF60-45B1-8143-E54F09EC9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0369940-DE51-4D80-8499-2D335D8B9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8B65624-C2E2-4F9D-B15E-48EA13C14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E7C-B7AA-4E26-84F5-0F8F13069F90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99CE165-C1AE-4A80-B6DF-B3E752774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977D645-25F4-471E-9E02-451F6870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F72F-94F7-4AFE-9D73-8EBC47E48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36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3AD0AA-8B7E-4E6B-B7DE-FC06D6287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A42C70A-5E20-4654-ACA0-9DFF31BA4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7259809-9733-4E4B-A329-1CE745565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1619826-6799-43C3-ABB7-FFD188BDC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784F922-27D3-4ECF-887F-A66ABB5AF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63AC0C2-6E66-46C7-A380-761258CEB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E7C-B7AA-4E26-84F5-0F8F13069F90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4341F90-793F-4D35-B73C-E6367B986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ECDC3DA-A686-483E-951A-B2882529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F72F-94F7-4AFE-9D73-8EBC47E48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71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0BAB16-B92E-45E9-B796-5679462BC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3C5227C-B770-42F1-8273-CC764ED0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E7C-B7AA-4E26-84F5-0F8F13069F90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E681206-1A24-49CD-AF3A-A0F5E6F3E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A7E5EF1-BAEF-45FD-9369-6ADC9AE7B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F72F-94F7-4AFE-9D73-8EBC47E48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73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8966980-7147-416F-BE15-202F678D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E7C-B7AA-4E26-84F5-0F8F13069F90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F596121-B44D-400D-9E64-3C62D619E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16A0769-2661-49AC-B1B1-DEC126685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F72F-94F7-4AFE-9D73-8EBC47E48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87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C075A7-7646-40F4-92D5-B430E072E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7EB6DA-BE25-415B-A58C-59F7CABD5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811E8C7-BF96-442E-B5CC-05A0F7E40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14FEC08-9896-4955-99EF-3745F7E2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E7C-B7AA-4E26-84F5-0F8F13069F90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0F2B444-1524-4045-83E7-03E32D8C7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C3F42F1-07CF-4CE5-B732-EAE9B067B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F72F-94F7-4AFE-9D73-8EBC47E48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00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B6FEC9-7B32-4DB1-B2C6-A3EC7916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0C51B3D-18DF-4C31-B12A-1DAEE9EE11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13EE806-E671-48B2-94A1-17E23A4DF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4D54AA-7AF9-4792-BA8D-5404A072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E7C-B7AA-4E26-84F5-0F8F13069F90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5337E66-FE07-4A13-B3F5-50B40C5E0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F5B36FF-01F9-4F71-B0FC-930367E5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F72F-94F7-4AFE-9D73-8EBC47E48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BE3F25-F7E1-4AB5-B4F6-CAA2A5BFB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246DD63-AD9D-4ECD-890B-9583EE5A9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E93BE78-F1CF-4E28-AC9D-03951F296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3E7C-B7AA-4E26-84F5-0F8F13069F90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634C50B-002C-4AE8-957D-D33565D26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71547D7-4BA5-44FC-A425-0EDE724B1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6F72F-94F7-4AFE-9D73-8EBC47E48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83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019B73F-8BF2-4D36-AE55-84BCE4459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08588" y="235974"/>
            <a:ext cx="1506792" cy="1506792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D409958-D3E8-4AED-84F7-6F1FB53B4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310" y="2340077"/>
            <a:ext cx="11759380" cy="1327355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1"/>
                </a:solidFill>
              </a:rPr>
              <a:t>Международные природоохранные конвенции регулирующие обращение с химическими веществами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12389EE-8E23-418D-BD86-D6CEFB6357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984" y="213114"/>
            <a:ext cx="2275554" cy="173375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8B86B69B-E4E7-45A4-A0BC-6123695317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4588" y="235974"/>
            <a:ext cx="2028824" cy="174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2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ED3818-4D94-4249-9C13-7760FE92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FE9D5E-BBDA-42FB-8CB3-D4109B67D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b="1" dirty="0" err="1">
                <a:solidFill>
                  <a:schemeClr val="accent1"/>
                </a:solidFill>
              </a:rPr>
              <a:t>Көңүл</a:t>
            </a:r>
            <a:r>
              <a:rPr lang="ru-RU" sz="3600" b="1" dirty="0">
                <a:solidFill>
                  <a:schemeClr val="accent1"/>
                </a:solidFill>
              </a:rPr>
              <a:t> </a:t>
            </a:r>
            <a:r>
              <a:rPr lang="ru-RU" sz="3600" b="1" dirty="0" err="1">
                <a:solidFill>
                  <a:schemeClr val="accent1"/>
                </a:solidFill>
              </a:rPr>
              <a:t>бурганыңыздарга</a:t>
            </a:r>
            <a:r>
              <a:rPr lang="ru-RU" sz="3600" b="1" dirty="0">
                <a:solidFill>
                  <a:schemeClr val="accent1"/>
                </a:solidFill>
              </a:rPr>
              <a:t> </a:t>
            </a:r>
            <a:r>
              <a:rPr lang="ru-RU" sz="3600" b="1" dirty="0" err="1">
                <a:solidFill>
                  <a:schemeClr val="accent1"/>
                </a:solidFill>
              </a:rPr>
              <a:t>рахмат</a:t>
            </a:r>
            <a:endParaRPr lang="ru-RU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8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143F45-90DC-411A-801B-88B93DA4A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309" y="167149"/>
            <a:ext cx="11788877" cy="108154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 по химическим веществам, стороной которых является КР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36E0D1-D06C-483D-B719-A21E27937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1514168"/>
            <a:ext cx="11572567" cy="5176683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Базельская конвенция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контроле за трансграничной перевозкой опасных отходов и их удалением от 22.03.1989 г.- содействие экологически обоснованному управлению опасными отходами</a:t>
            </a:r>
          </a:p>
          <a:p>
            <a:pPr marL="265113" indent="-265113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(КР ратифицировала конвенцию постановлением  Собрания народных представителей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Жогорку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Кенеша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КР от 30 ноября 1995 года П № 225-1) </a:t>
            </a:r>
          </a:p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Роттердамская конвенция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процедуре предварительного обоснованного согласия в отношении отдельных опасных химических веществ и пестицидов в международной торговле от 10.09.1998 г.- процедура ПОС в международной торговле опасными химическими веществами (Закон КР О ратификации Роттердамской конвенции от 15 января 2000г. № 15) </a:t>
            </a:r>
          </a:p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Стокгольмская конвенция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стойких органических загрязнителях от 22.05 2001г. – сокращение и ликвидация СОЗ. (Закон КР от 19 июля 2006 года № 114 «О ратификации Стокгольмской конвенции о стойких органических загрязнителях)</a:t>
            </a:r>
          </a:p>
          <a:p>
            <a:pPr marL="265113" indent="-265113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Эти 3 конвенции вместе охватывают элементы «полного жизненного цикла» в  управлении химическими веществами - общая цель - защита здоровья человека и окружающей среды.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38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A4ED99-29AD-49A4-8AA8-1B9336D93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310" y="206477"/>
            <a:ext cx="11818374" cy="87507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 </a:t>
            </a:r>
            <a:r>
              <a:rPr lang="ru-RU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катышуучу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болгон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химиялык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конвенциялар</a:t>
            </a:r>
            <a:endParaRPr lang="ru-RU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9B3F61-387D-4CF1-BD94-FB5777F3B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9" y="1455173"/>
            <a:ext cx="11621728" cy="5196349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1989-жылдын 22-мартындагы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Кооптуу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калдыктарды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чек ара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аркылуу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ташууну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кылууну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көзөмөлдөө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Базель </a:t>
            </a:r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конвенциясы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кооптуу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калдыктарды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жактан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башкарууга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көмөк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көрсөтүү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(КР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Жогорку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Кеңешинин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өкүлдөр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жыйынынын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1995-жылдын 30-ноябрындагы П № 225-1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токтому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ратификациялаган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1998-жылдын 10-сентябрындагы Эл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соодада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айрым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кооптуу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пестициддер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маалымдалган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макулдуктун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жол-жобосу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жөнүндө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Роттердам </a:t>
            </a:r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конвенциясы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Коркунучтуу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соодасындагы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(2000-жылдын 15-январындагы №15 № 200 Роттердам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ратификациялоо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жөнүндө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мыйзамы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Туруктуу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органикалык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булгоочу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Стокгольм </a:t>
            </a:r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2001-жылдын 22-майы.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кыскартуу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(КР 2006-жылдын 19-июлундагы № 114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Туруктуу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органикалык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булгоочулар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жөнүндө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Стокгольм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ратификациялоо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жөнүндө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мыйзамы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</a:p>
          <a:p>
            <a:pPr marL="265113" indent="-265113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конвенция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биргелешип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башкаруунун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жашоо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циклинин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камтыйт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соолугун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айлана-чөйрөнү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коргоо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817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9A9550-6B22-4D65-A94C-E613AB9A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149"/>
            <a:ext cx="10515600" cy="76691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Базельская конвенция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09F68C-162E-4C19-84CB-3692B6D1F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471" y="1052052"/>
            <a:ext cx="11700387" cy="563879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насчитывает 190 стран-участниц, она призвана оградить развивающиеся страны от незаконных трансграничных перевозок опасных отходов из развитых стран и последующем их удалением (захоронением) 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конвенции заложен "принцип предварительного согласия" (ст. 4): до начала экспорта государство-экспортёр должно уведомить государства, через которые будет проходить транзит и государство-импортёр о перемещении опасных отходов, предоставив им подробную информацию. Для правомерного перемещения необходимо письменное согласие государств импорта и транзита.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Ввоз отходов на территорию КР с целью их обезвреживания и размещения запрещается (ст. 19). Ввоз отходов в КР допускается только в целях их переработки.</a:t>
            </a:r>
          </a:p>
        </p:txBody>
      </p:sp>
    </p:spTree>
    <p:extLst>
      <p:ext uri="{BB962C8B-B14F-4D97-AF65-F5344CB8AC3E}">
        <p14:creationId xmlns:p14="http://schemas.microsoft.com/office/powerpoint/2010/main" val="2640275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09FB67-39B5-4CEB-9BFD-C0A287FC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143"/>
            <a:ext cx="10515600" cy="84557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Базель </a:t>
            </a:r>
            <a:r>
              <a:rPr lang="ru-RU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конвенциясы</a:t>
            </a: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689648-E320-4726-B467-330073C66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35" y="1199535"/>
            <a:ext cx="11661059" cy="5432322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мүчө-өлкө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Конвенция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өнүгүп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жаткан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өлкөлөрдү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өнүккөн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өлкөлөрдөн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кооптуу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калдыктарды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мыйзамсыз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трансчегаралык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ташуудан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кийин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утилдештирүүдөн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коргоо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иштелип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чыккан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макулдук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бар: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экспорттоодон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мурун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экспорттоочу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транзиттик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импорттоочу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кооптуу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калдыктардын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жөнүндө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аларга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маалымат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кабарлоого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тийиш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Мыйзамдуу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кыймыл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импорттук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транзиттик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мамлекеттердин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жүзүндөгү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макулдугу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кылынат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Таштандыларды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зыянсыздандыруу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максатында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Кыргыз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аймагына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ташып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келүүгө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тыюу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салынат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(19-статья). Кыргыз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таштандыларды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кайра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иштетүү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максатында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ташып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келүүгө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уруксат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5455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B6F334-3EDB-4017-8556-9119B00A6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310" y="206478"/>
            <a:ext cx="11729884" cy="599768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Роттердамская конвенция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EDA40D-332E-453E-82A4-70C8933B4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309" y="1081548"/>
            <a:ext cx="11729883" cy="5643717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Принята в ответ на резкий рост торговли химическими веществами и уязвимости развивающихся стран для неконтролируемого импорта. Количество сторон 165 (США до сих пор не является Стороной). Регулируются 37 пестицидов и 15 промышленных химикатов.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Подписавшие ее страны могут решать, разрешать или запрещать импорт химических веществ, перечисленных в договоре, а страны-экспортеры обязаны обеспечивать соблюдение требований производителями в пределах их юрисдикции (процедура Предварительного Обоснованного Согласия (ПОС)).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призвана способствовать обеспечению общей ответственности и открытому обмену информацией на основе процедуры предварительного обоснованного согласия. Действие Конвенции распространяется на химические вещества, в отношении которых Сторонами были установлены запреты или строгие ограничения по соображениям охраны здоровья человека или окружающей среды.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 введен запрет и ограничение на 57 химических веществ, которые также подпадают под процедуру ПОС (постановление ПКР от 27.07.20001 г. № 376).</a:t>
            </a:r>
          </a:p>
        </p:txBody>
      </p:sp>
    </p:spTree>
    <p:extLst>
      <p:ext uri="{BB962C8B-B14F-4D97-AF65-F5344CB8AC3E}">
        <p14:creationId xmlns:p14="http://schemas.microsoft.com/office/powerpoint/2010/main" val="376045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D9EDEC-FA67-428E-A3E5-5D2B3EAC9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478"/>
            <a:ext cx="10515600" cy="80624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Роттердам </a:t>
            </a:r>
            <a:r>
              <a:rPr lang="ru-RU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конвенциясы</a:t>
            </a: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A5468E-0559-4F8C-A377-664A4A2C1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1101213"/>
            <a:ext cx="11818374" cy="566338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сооданын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кескин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көбөйүшүнө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өнүгүп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жаткан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өлкөлөрдүн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көзөмөлсүз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алсыздыгына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жооп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иретинде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Тараптардын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165 (АКШ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дагы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37 пестицид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өнөр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химикаттары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жөнгө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койгон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өлкөлөр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келишимде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импорттоого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уруксат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тыюу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экспорттоочу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өлкөлөр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юрисдикциясынын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чегинде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өндүрүүчүлөрдүн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сактоосун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кылууга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милдеттүү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маалымдалган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макулдук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(PIC)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жоопкерчиликти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маалымдалган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макулдук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аркылуу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ачык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маалымат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алмашууну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илгерилетүү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максатында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иштелип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чыккан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Конвенция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соолугун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айлана-чөйрөнү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коргоо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максатында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Тараптар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тарабынан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тыюу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чектөөлөргө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дуушар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болгон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колдонулат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тыюу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чектөө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киргизилген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дагы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(КР 2001-жылдын 27-июлундагы № 376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токтому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54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79CF23-A4AF-465D-86CF-D64FC7851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311"/>
            <a:ext cx="10515600" cy="82590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Стокгольмская конвенция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6B4539-1862-4E99-9D0C-FD17EFCAC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3" y="1150374"/>
            <a:ext cx="11779044" cy="556505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конвенции является охрана здоровья  человека и окружающей среды от стойких органических загрязнителей. Конвенция направлена на ликвидацию или ограничение производства и использование стойких органических загрязнителей (СОЗ). 185 стран являются Сторонами конвенции. В список регулируемых СОЗ входит 33 вещества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(?)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25 веществ; список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2 вещества (в том числе и ДДТ); Список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непреднамеренное производство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6 веществ.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СОЗ, согласно Стокгольмской конвенции должны быть запрещены для использования, производство их должно быть прекращено, а все запасы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уничтожены.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важной задачей конвенции является ликвидация  запасов  СОЗ. Этому способствуют Планы действий стран по Стокгольмской конвенции.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230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0A3106-9E56-4DF6-B558-C14EEB0B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311"/>
            <a:ext cx="10515600" cy="9340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Стокгольм </a:t>
            </a:r>
            <a:r>
              <a:rPr lang="ru-RU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конвенциясы</a:t>
            </a: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D7FB3A-8D11-4050-8BAF-C57903E1B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639" y="1219200"/>
            <a:ext cx="11739716" cy="5422489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Конвенциянын</a:t>
            </a:r>
            <a:r>
              <a:rPr lang="ru-RU" dirty="0"/>
              <a:t> </a:t>
            </a:r>
            <a:r>
              <a:rPr lang="ru-RU" dirty="0" err="1"/>
              <a:t>максаты</a:t>
            </a:r>
            <a:r>
              <a:rPr lang="ru-RU" dirty="0"/>
              <a:t> – </a:t>
            </a:r>
            <a:r>
              <a:rPr lang="ru-RU" dirty="0" err="1"/>
              <a:t>адамдын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 </a:t>
            </a:r>
            <a:r>
              <a:rPr lang="ru-RU" dirty="0" err="1"/>
              <a:t>соолугун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айлана-чөйрөнү</a:t>
            </a:r>
            <a:r>
              <a:rPr lang="ru-RU" dirty="0"/>
              <a:t> </a:t>
            </a:r>
            <a:r>
              <a:rPr lang="ru-RU" dirty="0" err="1"/>
              <a:t>туруктуу</a:t>
            </a:r>
            <a:r>
              <a:rPr lang="ru-RU" dirty="0"/>
              <a:t> </a:t>
            </a:r>
            <a:r>
              <a:rPr lang="ru-RU" dirty="0" err="1"/>
              <a:t>органикалык</a:t>
            </a:r>
            <a:r>
              <a:rPr lang="ru-RU" dirty="0"/>
              <a:t> </a:t>
            </a:r>
            <a:r>
              <a:rPr lang="ru-RU" dirty="0" err="1"/>
              <a:t>булгоочу</a:t>
            </a:r>
            <a:r>
              <a:rPr lang="ru-RU" dirty="0"/>
              <a:t> </a:t>
            </a:r>
            <a:r>
              <a:rPr lang="ru-RU" dirty="0" err="1"/>
              <a:t>заттардан</a:t>
            </a:r>
            <a:r>
              <a:rPr lang="ru-RU" dirty="0"/>
              <a:t> </a:t>
            </a:r>
            <a:r>
              <a:rPr lang="ru-RU" dirty="0" err="1"/>
              <a:t>коргоо</a:t>
            </a:r>
            <a:r>
              <a:rPr lang="ru-RU" dirty="0"/>
              <a:t>. Конвенция </a:t>
            </a:r>
            <a:r>
              <a:rPr lang="ru-RU" dirty="0" err="1"/>
              <a:t>туруктуу</a:t>
            </a:r>
            <a:r>
              <a:rPr lang="ru-RU" dirty="0"/>
              <a:t> </a:t>
            </a:r>
            <a:r>
              <a:rPr lang="ru-RU" dirty="0" err="1"/>
              <a:t>органикалык</a:t>
            </a:r>
            <a:r>
              <a:rPr lang="ru-RU" dirty="0"/>
              <a:t> </a:t>
            </a:r>
            <a:r>
              <a:rPr lang="ru-RU" dirty="0" err="1"/>
              <a:t>булгоочу</a:t>
            </a:r>
            <a:r>
              <a:rPr lang="ru-RU" dirty="0"/>
              <a:t> (ТОБ) </a:t>
            </a:r>
            <a:r>
              <a:rPr lang="ru-RU" dirty="0" err="1"/>
              <a:t>заттарды</a:t>
            </a:r>
            <a:r>
              <a:rPr lang="ru-RU" dirty="0"/>
              <a:t> </a:t>
            </a:r>
            <a:r>
              <a:rPr lang="ru-RU" dirty="0" err="1"/>
              <a:t>өндүрүүнү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колдонууну</a:t>
            </a:r>
            <a:r>
              <a:rPr lang="ru-RU" dirty="0"/>
              <a:t> </a:t>
            </a:r>
            <a:r>
              <a:rPr lang="ru-RU" dirty="0" err="1"/>
              <a:t>жок</a:t>
            </a:r>
            <a:r>
              <a:rPr lang="ru-RU" dirty="0"/>
              <a:t> </a:t>
            </a:r>
            <a:r>
              <a:rPr lang="ru-RU" dirty="0" err="1"/>
              <a:t>кылууга</a:t>
            </a:r>
            <a:r>
              <a:rPr lang="ru-RU" dirty="0"/>
              <a:t> же </a:t>
            </a:r>
            <a:r>
              <a:rPr lang="ru-RU" dirty="0" err="1"/>
              <a:t>чектөөгө</a:t>
            </a:r>
            <a:r>
              <a:rPr lang="ru-RU" dirty="0"/>
              <a:t> </a:t>
            </a:r>
            <a:r>
              <a:rPr lang="ru-RU" dirty="0" err="1"/>
              <a:t>багытталган</a:t>
            </a:r>
            <a:r>
              <a:rPr lang="ru-RU" dirty="0"/>
              <a:t>. 185 </a:t>
            </a:r>
            <a:r>
              <a:rPr lang="ru-RU" dirty="0" err="1"/>
              <a:t>мамлекет</a:t>
            </a:r>
            <a:r>
              <a:rPr lang="ru-RU" dirty="0"/>
              <a:t> </a:t>
            </a:r>
            <a:r>
              <a:rPr lang="ru-RU" dirty="0" err="1"/>
              <a:t>конвенциянын</a:t>
            </a:r>
            <a:r>
              <a:rPr lang="ru-RU" dirty="0"/>
              <a:t> </a:t>
            </a:r>
            <a:r>
              <a:rPr lang="ru-RU" dirty="0" err="1"/>
              <a:t>катышуучулары</a:t>
            </a:r>
            <a:r>
              <a:rPr lang="ru-RU" dirty="0"/>
              <a:t> </a:t>
            </a:r>
            <a:r>
              <a:rPr lang="ru-RU" dirty="0" err="1"/>
              <a:t>болуп</a:t>
            </a:r>
            <a:r>
              <a:rPr lang="ru-RU" dirty="0"/>
              <a:t> </a:t>
            </a:r>
            <a:r>
              <a:rPr lang="ru-RU" dirty="0" err="1"/>
              <a:t>саналат</a:t>
            </a:r>
            <a:r>
              <a:rPr lang="ru-RU" dirty="0"/>
              <a:t>. </a:t>
            </a:r>
            <a:r>
              <a:rPr lang="ru-RU" dirty="0" err="1"/>
              <a:t>Жөнгө</a:t>
            </a:r>
            <a:r>
              <a:rPr lang="ru-RU" dirty="0"/>
              <a:t> </a:t>
            </a:r>
            <a:r>
              <a:rPr lang="ru-RU" dirty="0" err="1"/>
              <a:t>салынуучу</a:t>
            </a:r>
            <a:r>
              <a:rPr lang="ru-RU" dirty="0"/>
              <a:t> ТОБ </a:t>
            </a:r>
            <a:r>
              <a:rPr lang="ru-RU" dirty="0" err="1"/>
              <a:t>тизмеси</a:t>
            </a:r>
            <a:r>
              <a:rPr lang="ru-RU" dirty="0"/>
              <a:t> 33 </a:t>
            </a:r>
            <a:r>
              <a:rPr lang="ru-RU" dirty="0" err="1"/>
              <a:t>заттарды</a:t>
            </a:r>
            <a:r>
              <a:rPr lang="ru-RU" dirty="0"/>
              <a:t> </a:t>
            </a:r>
            <a:r>
              <a:rPr lang="ru-RU" dirty="0" err="1"/>
              <a:t>камтыйт</a:t>
            </a:r>
            <a:r>
              <a:rPr lang="ru-RU" dirty="0"/>
              <a:t> (?)</a:t>
            </a:r>
          </a:p>
          <a:p>
            <a:r>
              <a:rPr lang="ru-RU" b="1" dirty="0">
                <a:solidFill>
                  <a:srgbClr val="C00000"/>
                </a:solidFill>
              </a:rPr>
              <a:t>А</a:t>
            </a:r>
            <a:r>
              <a:rPr lang="ru-RU" dirty="0"/>
              <a:t> </a:t>
            </a:r>
            <a:r>
              <a:rPr lang="ru-RU" dirty="0" err="1"/>
              <a:t>тизмеси</a:t>
            </a:r>
            <a:r>
              <a:rPr lang="ru-RU" dirty="0"/>
              <a:t> – </a:t>
            </a:r>
            <a:r>
              <a:rPr lang="ru-RU" b="1" dirty="0" err="1"/>
              <a:t>жоюу</a:t>
            </a:r>
            <a:r>
              <a:rPr lang="ru-RU" dirty="0"/>
              <a:t> 25 </a:t>
            </a:r>
            <a:r>
              <a:rPr lang="ru-RU" dirty="0" err="1"/>
              <a:t>затты</a:t>
            </a:r>
            <a:r>
              <a:rPr lang="ru-RU" dirty="0"/>
              <a:t> </a:t>
            </a:r>
            <a:r>
              <a:rPr lang="ru-RU" dirty="0" err="1"/>
              <a:t>камтыйт</a:t>
            </a:r>
            <a:r>
              <a:rPr lang="ru-RU" dirty="0"/>
              <a:t>; </a:t>
            </a:r>
            <a:r>
              <a:rPr lang="ru-RU" b="1" dirty="0">
                <a:solidFill>
                  <a:srgbClr val="C00000"/>
                </a:solidFill>
              </a:rPr>
              <a:t>В</a:t>
            </a:r>
            <a:r>
              <a:rPr lang="ru-RU" dirty="0"/>
              <a:t> </a:t>
            </a:r>
            <a:r>
              <a:rPr lang="ru-RU" dirty="0" err="1"/>
              <a:t>тизмеси</a:t>
            </a:r>
            <a:r>
              <a:rPr lang="ru-RU" dirty="0"/>
              <a:t> – </a:t>
            </a:r>
            <a:r>
              <a:rPr lang="ru-RU" b="1" dirty="0" err="1"/>
              <a:t>чектөө</a:t>
            </a:r>
            <a:r>
              <a:rPr lang="ru-RU" dirty="0"/>
              <a:t> 2 </a:t>
            </a:r>
            <a:r>
              <a:rPr lang="ru-RU" dirty="0" err="1"/>
              <a:t>затты</a:t>
            </a:r>
            <a:r>
              <a:rPr lang="ru-RU" dirty="0"/>
              <a:t> </a:t>
            </a:r>
            <a:r>
              <a:rPr lang="ru-RU" dirty="0" err="1"/>
              <a:t>камтыйт</a:t>
            </a:r>
            <a:r>
              <a:rPr lang="ru-RU" dirty="0"/>
              <a:t> (</a:t>
            </a:r>
            <a:r>
              <a:rPr lang="ru-RU" dirty="0" err="1"/>
              <a:t>анын</a:t>
            </a:r>
            <a:r>
              <a:rPr lang="ru-RU" dirty="0"/>
              <a:t> </a:t>
            </a:r>
            <a:r>
              <a:rPr lang="ru-RU" dirty="0" err="1"/>
              <a:t>ичинде</a:t>
            </a:r>
            <a:r>
              <a:rPr lang="ru-RU" dirty="0"/>
              <a:t> ДДТ);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dirty="0"/>
              <a:t> </a:t>
            </a:r>
            <a:r>
              <a:rPr lang="ru-RU" dirty="0" err="1"/>
              <a:t>тизмеси</a:t>
            </a:r>
            <a:r>
              <a:rPr lang="ru-RU" dirty="0"/>
              <a:t> - </a:t>
            </a:r>
            <a:r>
              <a:rPr lang="ru-RU" b="1" dirty="0" err="1"/>
              <a:t>байкабай</a:t>
            </a:r>
            <a:r>
              <a:rPr lang="ru-RU" b="1" dirty="0"/>
              <a:t> </a:t>
            </a:r>
            <a:r>
              <a:rPr lang="ru-RU" b="1" dirty="0" err="1"/>
              <a:t>өндүрүш</a:t>
            </a:r>
            <a:r>
              <a:rPr lang="ru-RU" b="1" dirty="0"/>
              <a:t> </a:t>
            </a:r>
            <a:r>
              <a:rPr lang="ru-RU" dirty="0"/>
              <a:t>6 </a:t>
            </a:r>
            <a:r>
              <a:rPr lang="ru-RU" dirty="0" err="1"/>
              <a:t>затты</a:t>
            </a:r>
            <a:r>
              <a:rPr lang="ru-RU" dirty="0"/>
              <a:t> </a:t>
            </a:r>
            <a:r>
              <a:rPr lang="ru-RU" dirty="0" err="1"/>
              <a:t>камтыйт</a:t>
            </a:r>
            <a:r>
              <a:rPr lang="ru-RU" dirty="0"/>
              <a:t>.</a:t>
            </a:r>
          </a:p>
          <a:p>
            <a:r>
              <a:rPr lang="ru-RU" dirty="0"/>
              <a:t>Стокгольм </a:t>
            </a:r>
            <a:r>
              <a:rPr lang="ru-RU" dirty="0" err="1"/>
              <a:t>конвенциясына</a:t>
            </a:r>
            <a:r>
              <a:rPr lang="ru-RU" dirty="0"/>
              <a:t> </a:t>
            </a:r>
            <a:r>
              <a:rPr lang="ru-RU" dirty="0" err="1"/>
              <a:t>ылайык</a:t>
            </a:r>
            <a:r>
              <a:rPr lang="ru-RU" dirty="0"/>
              <a:t>, ТОБ </a:t>
            </a:r>
            <a:r>
              <a:rPr lang="ru-RU" dirty="0" err="1"/>
              <a:t>колдонууга</a:t>
            </a:r>
            <a:r>
              <a:rPr lang="ru-RU" dirty="0"/>
              <a:t> </a:t>
            </a:r>
            <a:r>
              <a:rPr lang="ru-RU" dirty="0" err="1"/>
              <a:t>тыюу</a:t>
            </a:r>
            <a:r>
              <a:rPr lang="ru-RU" dirty="0"/>
              <a:t> </a:t>
            </a:r>
            <a:r>
              <a:rPr lang="ru-RU" dirty="0" err="1"/>
              <a:t>салынып</a:t>
            </a:r>
            <a:r>
              <a:rPr lang="ru-RU" dirty="0"/>
              <a:t>, </a:t>
            </a:r>
            <a:r>
              <a:rPr lang="ru-RU" dirty="0" err="1"/>
              <a:t>аларды</a:t>
            </a:r>
            <a:r>
              <a:rPr lang="ru-RU" dirty="0"/>
              <a:t> </a:t>
            </a:r>
            <a:r>
              <a:rPr lang="ru-RU" dirty="0" err="1"/>
              <a:t>өндүрүү</a:t>
            </a:r>
            <a:r>
              <a:rPr lang="ru-RU" dirty="0"/>
              <a:t> </a:t>
            </a:r>
            <a:r>
              <a:rPr lang="ru-RU" dirty="0" err="1"/>
              <a:t>токтотулуп</a:t>
            </a:r>
            <a:r>
              <a:rPr lang="ru-RU" dirty="0"/>
              <a:t>, </a:t>
            </a:r>
            <a:r>
              <a:rPr lang="ru-RU" dirty="0" err="1"/>
              <a:t>бардык</a:t>
            </a:r>
            <a:r>
              <a:rPr lang="ru-RU" dirty="0"/>
              <a:t> </a:t>
            </a:r>
            <a:r>
              <a:rPr lang="ru-RU" dirty="0" err="1"/>
              <a:t>запастар</a:t>
            </a:r>
            <a:r>
              <a:rPr lang="ru-RU" dirty="0"/>
              <a:t> </a:t>
            </a:r>
            <a:r>
              <a:rPr lang="ru-RU" dirty="0" err="1"/>
              <a:t>жок</a:t>
            </a:r>
            <a:r>
              <a:rPr lang="ru-RU" dirty="0"/>
              <a:t> </a:t>
            </a:r>
            <a:r>
              <a:rPr lang="ru-RU" dirty="0" err="1"/>
              <a:t>кылынышы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</a:t>
            </a:r>
          </a:p>
          <a:p>
            <a:r>
              <a:rPr lang="ru-RU" dirty="0" err="1"/>
              <a:t>Конвенциянын</a:t>
            </a:r>
            <a:r>
              <a:rPr lang="ru-RU" dirty="0"/>
              <a:t> </a:t>
            </a:r>
            <a:r>
              <a:rPr lang="ru-RU" dirty="0" err="1"/>
              <a:t>абдан</a:t>
            </a:r>
            <a:r>
              <a:rPr lang="ru-RU" dirty="0"/>
              <a:t> </a:t>
            </a:r>
            <a:r>
              <a:rPr lang="ru-RU" dirty="0" err="1"/>
              <a:t>маанилүү</a:t>
            </a:r>
            <a:r>
              <a:rPr lang="ru-RU" dirty="0"/>
              <a:t> </a:t>
            </a:r>
            <a:r>
              <a:rPr lang="ru-RU" dirty="0" err="1"/>
              <a:t>максаты</a:t>
            </a:r>
            <a:r>
              <a:rPr lang="ru-RU" dirty="0"/>
              <a:t> - </a:t>
            </a:r>
            <a:r>
              <a:rPr lang="ru-RU" dirty="0" err="1"/>
              <a:t>ТОБтун</a:t>
            </a:r>
            <a:r>
              <a:rPr lang="ru-RU" dirty="0"/>
              <a:t> </a:t>
            </a:r>
            <a:r>
              <a:rPr lang="ru-RU" dirty="0" err="1"/>
              <a:t>запастарын</a:t>
            </a:r>
            <a:r>
              <a:rPr lang="ru-RU" dirty="0"/>
              <a:t> </a:t>
            </a:r>
            <a:r>
              <a:rPr lang="ru-RU" dirty="0" err="1"/>
              <a:t>жок</a:t>
            </a:r>
            <a:r>
              <a:rPr lang="ru-RU" dirty="0"/>
              <a:t> </a:t>
            </a:r>
            <a:r>
              <a:rPr lang="ru-RU" dirty="0" err="1"/>
              <a:t>кылуу</a:t>
            </a:r>
            <a:r>
              <a:rPr lang="ru-RU" dirty="0"/>
              <a:t>. Буга Стокгольм </a:t>
            </a:r>
            <a:r>
              <a:rPr lang="ru-RU" dirty="0" err="1"/>
              <a:t>конвенциясынын</a:t>
            </a:r>
            <a:r>
              <a:rPr lang="ru-RU" dirty="0"/>
              <a:t> </a:t>
            </a:r>
            <a:r>
              <a:rPr lang="ru-RU" dirty="0" err="1"/>
              <a:t>алкагындагы</a:t>
            </a:r>
            <a:r>
              <a:rPr lang="ru-RU" dirty="0"/>
              <a:t> </a:t>
            </a:r>
            <a:r>
              <a:rPr lang="ru-RU" dirty="0" err="1"/>
              <a:t>өлкөлөрдүн</a:t>
            </a:r>
            <a:r>
              <a:rPr lang="ru-RU" dirty="0"/>
              <a:t> </a:t>
            </a:r>
            <a:r>
              <a:rPr lang="ru-RU" dirty="0" err="1"/>
              <a:t>аракет</a:t>
            </a:r>
            <a:r>
              <a:rPr lang="ru-RU" dirty="0"/>
              <a:t> </a:t>
            </a:r>
            <a:r>
              <a:rPr lang="ru-RU" dirty="0" err="1"/>
              <a:t>пландары</a:t>
            </a:r>
            <a:r>
              <a:rPr lang="ru-RU" dirty="0"/>
              <a:t> </a:t>
            </a:r>
            <a:r>
              <a:rPr lang="ru-RU" dirty="0" err="1"/>
              <a:t>көмөктөшүүдө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0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929</Words>
  <Application>Microsoft Office PowerPoint</Application>
  <PresentationFormat>Широкоэкранный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Конвенции по химическим веществам, стороной которых является КР</vt:lpstr>
      <vt:lpstr>Кыргыз Республикасы катышуучу болгон химиялык заттар боюнча конвенциялар</vt:lpstr>
      <vt:lpstr>Базельская конвенция</vt:lpstr>
      <vt:lpstr>Базель конвенциясы</vt:lpstr>
      <vt:lpstr>Роттердамская конвенция</vt:lpstr>
      <vt:lpstr>Роттердам конвенциясы</vt:lpstr>
      <vt:lpstr>Стокгольмская конвенция</vt:lpstr>
      <vt:lpstr>Стокгольм конвенциясы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Indira</cp:lastModifiedBy>
  <cp:revision>20</cp:revision>
  <dcterms:created xsi:type="dcterms:W3CDTF">2023-09-27T06:30:01Z</dcterms:created>
  <dcterms:modified xsi:type="dcterms:W3CDTF">2023-10-02T12:06:15Z</dcterms:modified>
</cp:coreProperties>
</file>